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svg" ContentType="image/svg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9"/>
  </p:notesMasterIdLst>
  <p:sldIdLst>
    <p:sldId id="256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90" r:id="rId17"/>
    <p:sldId id="28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7001" autoAdjust="0"/>
    <p:restoredTop sz="94660"/>
  </p:normalViewPr>
  <p:slideViewPr>
    <p:cSldViewPr snapToGrid="0">
      <p:cViewPr>
        <p:scale>
          <a:sx n="60" d="100"/>
          <a:sy n="60" d="100"/>
        </p:scale>
        <p:origin x="-1020" y="-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pPr/>
              <a:t>16-Jan-20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2FDF0794-1B86-42B2-B8C7-F60123E638E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30BD1B1-AA22-48F1-B3ED-579CD2846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EAA48FC5-3C83-4F1B-BC33-DF0B588F831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/>
          </a:bodyPr>
          <a:lstStyle/>
          <a:p>
            <a:pPr algn="l"/>
            <a:r>
              <a:rPr lang="en-US" dirty="0" smtClean="0">
                <a:solidFill>
                  <a:srgbClr val="FFFFFF"/>
                </a:solidFill>
              </a:rPr>
              <a:t>WEBSITE ONLINE SHOP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IT SPORT SHOP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="" xmlns:a16="http://schemas.microsoft.com/office/drawing/2014/main" id="{62F01714-1A39-4194-BD47-8A9960C599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80625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pic>
        <p:nvPicPr>
          <p:cNvPr id="7" name="Content Placeholder 6" descr="1.jpg"/>
          <p:cNvPicPr>
            <a:picLocks noGrp="1" noChangeAspect="1"/>
          </p:cNvPicPr>
          <p:nvPr>
            <p:ph idx="1"/>
          </p:nvPr>
        </p:nvPicPr>
        <p:blipFill>
          <a:blip r:embed="rId2"/>
          <a:srcRect l="47747" t="48597" r="3116" b="11820"/>
          <a:stretch>
            <a:fillRect/>
          </a:stretch>
        </p:blipFill>
        <p:spPr>
          <a:xfrm>
            <a:off x="3231932" y="3484179"/>
            <a:ext cx="5675586" cy="2570557"/>
          </a:xfrm>
        </p:spPr>
      </p:pic>
      <p:sp>
        <p:nvSpPr>
          <p:cNvPr id="4" name="Oval 3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7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86910" y="2427890"/>
            <a:ext cx="3799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KOMENTAR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pic>
        <p:nvPicPr>
          <p:cNvPr id="7" name="Content Placeholder 6" descr="1.jpg"/>
          <p:cNvPicPr>
            <a:picLocks noGrp="1" noChangeAspect="1"/>
          </p:cNvPicPr>
          <p:nvPr>
            <p:ph idx="1"/>
          </p:nvPr>
        </p:nvPicPr>
        <p:blipFill>
          <a:blip r:embed="rId2"/>
          <a:srcRect l="35408" t="47421" b="42389"/>
          <a:stretch>
            <a:fillRect/>
          </a:stretch>
        </p:blipFill>
        <p:spPr>
          <a:xfrm>
            <a:off x="2680137" y="3610304"/>
            <a:ext cx="6999889" cy="1608081"/>
          </a:xfrm>
        </p:spPr>
      </p:pic>
      <p:sp>
        <p:nvSpPr>
          <p:cNvPr id="4" name="Oval 3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8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86909" y="2427890"/>
            <a:ext cx="4414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HASHING PASSWORD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pic>
        <p:nvPicPr>
          <p:cNvPr id="7" name="Content Placeholder 6" descr="1.jpg"/>
          <p:cNvPicPr>
            <a:picLocks noGrp="1" noChangeAspect="1"/>
          </p:cNvPicPr>
          <p:nvPr>
            <p:ph idx="1"/>
          </p:nvPr>
        </p:nvPicPr>
        <p:blipFill>
          <a:blip r:embed="rId2"/>
          <a:srcRect t="36448" r="83321" b="38862"/>
          <a:stretch>
            <a:fillRect/>
          </a:stretch>
        </p:blipFill>
        <p:spPr>
          <a:xfrm>
            <a:off x="3741228" y="3090041"/>
            <a:ext cx="3841985" cy="3197618"/>
          </a:xfrm>
        </p:spPr>
      </p:pic>
      <p:sp>
        <p:nvSpPr>
          <p:cNvPr id="4" name="Oval 3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9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86910" y="2427890"/>
            <a:ext cx="3799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LEVEL USER</a:t>
            </a:r>
            <a:endParaRPr lang="en-US" b="1" dirty="0"/>
          </a:p>
        </p:txBody>
      </p:sp>
      <p:sp>
        <p:nvSpPr>
          <p:cNvPr id="9" name="Frame 8"/>
          <p:cNvSpPr/>
          <p:nvPr/>
        </p:nvSpPr>
        <p:spPr>
          <a:xfrm>
            <a:off x="4635062" y="4776952"/>
            <a:ext cx="1403132" cy="362607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4550980" y="3762704"/>
            <a:ext cx="1403132" cy="362607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pic>
        <p:nvPicPr>
          <p:cNvPr id="7" name="Content Placeholder 6" descr="1.jpg"/>
          <p:cNvPicPr>
            <a:picLocks noGrp="1" noChangeAspect="1"/>
          </p:cNvPicPr>
          <p:nvPr>
            <p:ph idx="1"/>
          </p:nvPr>
        </p:nvPicPr>
        <p:blipFill>
          <a:blip r:embed="rId2"/>
          <a:srcRect t="6271" b="10252"/>
          <a:stretch>
            <a:fillRect/>
          </a:stretch>
        </p:blipFill>
        <p:spPr>
          <a:xfrm>
            <a:off x="2101615" y="3042744"/>
            <a:ext cx="7726062" cy="3626070"/>
          </a:xfrm>
        </p:spPr>
      </p:pic>
      <p:sp>
        <p:nvSpPr>
          <p:cNvPr id="4" name="Oval 3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46382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10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86909" y="2427890"/>
            <a:ext cx="5470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PRINT NOTA PEMBELIAN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WEB</a:t>
            </a:r>
            <a:endParaRPr lang="en-US" dirty="0"/>
          </a:p>
        </p:txBody>
      </p:sp>
      <p:pic>
        <p:nvPicPr>
          <p:cNvPr id="4" name="Content Placeholder 3" descr="itsport1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77657" y="2049517"/>
            <a:ext cx="4022725" cy="40227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Kelompok</a:t>
            </a:r>
            <a:r>
              <a:rPr lang="en-US" dirty="0" smtClean="0"/>
              <a:t> 5B 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25365" y="3873061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35876" y="530246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117021" y="2349062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7531" y="3904593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1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5071" y="5333999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3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9810" y="3894080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2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32494" y="3936125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5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11463" y="2385850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4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686911" y="2490952"/>
            <a:ext cx="3862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Dhea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Novianty</a:t>
            </a:r>
            <a:r>
              <a:rPr lang="en-US" sz="2400" b="1" dirty="0" smtClean="0"/>
              <a:t> (191402029)</a:t>
            </a:r>
            <a:endParaRPr lang="en-US" sz="2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823546" y="5449614"/>
            <a:ext cx="4151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Brian </a:t>
            </a:r>
            <a:r>
              <a:rPr lang="en-US" sz="2400" b="1" dirty="0" err="1" smtClean="0"/>
              <a:t>Tarihoran</a:t>
            </a:r>
            <a:r>
              <a:rPr lang="en-US" sz="2400" b="1" dirty="0" smtClean="0"/>
              <a:t> (191402077)</a:t>
            </a:r>
            <a:endParaRPr lang="en-US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1755229" y="4056993"/>
            <a:ext cx="3862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Meily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Benedicta</a:t>
            </a:r>
            <a:r>
              <a:rPr lang="en-US" sz="2400" b="1" dirty="0" smtClean="0"/>
              <a:t>(191402053)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7330966" y="2538248"/>
            <a:ext cx="3862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Fachri</a:t>
            </a:r>
            <a:r>
              <a:rPr lang="en-US" sz="2400" b="1" dirty="0" smtClean="0"/>
              <a:t> Adrian (191402101)</a:t>
            </a:r>
            <a:endParaRPr lang="en-US" sz="2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7246884" y="4030715"/>
            <a:ext cx="3862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Anggi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Yohanes</a:t>
            </a:r>
            <a:r>
              <a:rPr lang="en-US" sz="2400" b="1" dirty="0" smtClean="0"/>
              <a:t> (191402143)</a:t>
            </a:r>
            <a:endParaRPr 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LATAR BELAKANG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51793" y="2538248"/>
            <a:ext cx="2317531" cy="23175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740166" y="2517227"/>
            <a:ext cx="2317531" cy="23175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322676" y="2543504"/>
            <a:ext cx="2317531" cy="231753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Content Placeholder 25" descr="itsport1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05947" y="2932386"/>
            <a:ext cx="1545021" cy="154502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40" name="Picture 16" descr="Hasil gambar untuk gambar bol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77463" y="2968023"/>
            <a:ext cx="1446322" cy="144632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Rectangle 24"/>
          <p:cNvSpPr/>
          <p:nvPr/>
        </p:nvSpPr>
        <p:spPr>
          <a:xfrm>
            <a:off x="5199828" y="2958497"/>
            <a:ext cx="1405921" cy="1392783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lc="http://schemas.openxmlformats.org/drawingml/2006/lockedCanvas" xmlns:a14="http://schemas.microsoft.com/office/drawing/2010/main" xmlns:dgm="http://schemas.openxmlformats.org/drawingml/2006/diagram" xmlns="" val="0"/>
                </a:ext>
                <a:ext uri="{96DAC541-7B7A-43D3-8B79-37D633B846F1}">
                  <asvg:svgBlip xmlns:lc="http://schemas.openxmlformats.org/drawingml/2006/lockedCanvas" xmlns:asvg="http://schemas.microsoft.com/office/drawing/2016/SVG/main" xmlns:dgm="http://schemas.openxmlformats.org/drawingml/2006/diagram" xmlns="" r:embed="rId6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7" name="TextBox 26"/>
          <p:cNvSpPr txBox="1"/>
          <p:nvPr/>
        </p:nvSpPr>
        <p:spPr>
          <a:xfrm>
            <a:off x="110362" y="5249917"/>
            <a:ext cx="3121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Banyak</a:t>
            </a:r>
            <a:r>
              <a:rPr lang="en-US" dirty="0" smtClean="0"/>
              <a:t> </a:t>
            </a:r>
            <a:r>
              <a:rPr lang="en-US" dirty="0" err="1" smtClean="0"/>
              <a:t>orang</a:t>
            </a:r>
            <a:r>
              <a:rPr lang="en-US" dirty="0" smtClean="0"/>
              <a:t> yang </a:t>
            </a:r>
            <a:r>
              <a:rPr lang="en-US" dirty="0" err="1" smtClean="0"/>
              <a:t>ingin</a:t>
            </a:r>
            <a:r>
              <a:rPr lang="en-US" dirty="0" smtClean="0"/>
              <a:t> </a:t>
            </a:r>
            <a:r>
              <a:rPr lang="en-US" dirty="0" err="1" smtClean="0"/>
              <a:t>berolahraga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440629" y="5276194"/>
            <a:ext cx="3121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mempunyai</a:t>
            </a:r>
            <a:r>
              <a:rPr lang="en-US" dirty="0" smtClean="0"/>
              <a:t> </a:t>
            </a:r>
            <a:r>
              <a:rPr lang="en-US" dirty="0" err="1" smtClean="0"/>
              <a:t>waktu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membeli</a:t>
            </a:r>
            <a:r>
              <a:rPr lang="en-US" dirty="0" smtClean="0"/>
              <a:t> </a:t>
            </a:r>
            <a:r>
              <a:rPr lang="en-US" dirty="0" err="1" smtClean="0"/>
              <a:t>peralatan</a:t>
            </a:r>
            <a:r>
              <a:rPr lang="en-US" dirty="0" smtClean="0"/>
              <a:t> </a:t>
            </a:r>
            <a:r>
              <a:rPr lang="en-US" dirty="0" err="1" smtClean="0"/>
              <a:t>olahraga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8991608" y="5286704"/>
            <a:ext cx="312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Website IT Sport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1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86910" y="2427890"/>
            <a:ext cx="3799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LOGIN</a:t>
            </a:r>
            <a:endParaRPr lang="en-US" b="1" dirty="0"/>
          </a:p>
        </p:txBody>
      </p:sp>
      <p:pic>
        <p:nvPicPr>
          <p:cNvPr id="8" name="Content Placeholder 7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682215" y="3463613"/>
            <a:ext cx="5406525" cy="22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2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86910" y="2427890"/>
            <a:ext cx="3799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REGISTER</a:t>
            </a:r>
            <a:endParaRPr lang="en-US" b="1" dirty="0"/>
          </a:p>
        </p:txBody>
      </p:sp>
      <p:pic>
        <p:nvPicPr>
          <p:cNvPr id="7" name="Content Placeholder 6"/>
          <p:cNvPicPr>
            <a:picLocks noGrp="1" noChangeArrowheads="1"/>
          </p:cNvPicPr>
          <p:nvPr>
            <p:ph idx="1"/>
          </p:nvPr>
        </p:nvPicPr>
        <p:blipFill>
          <a:blip r:embed="rId2"/>
          <a:srcRect t="8272" b="6374"/>
          <a:stretch>
            <a:fillRect/>
          </a:stretch>
        </p:blipFill>
        <p:spPr bwMode="auto">
          <a:xfrm>
            <a:off x="3048265" y="3191448"/>
            <a:ext cx="5859251" cy="2815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pic>
        <p:nvPicPr>
          <p:cNvPr id="7" name="Content Placeholder 6" descr="1.jpg"/>
          <p:cNvPicPr>
            <a:picLocks noGrp="1" noChangeAspect="1"/>
          </p:cNvPicPr>
          <p:nvPr>
            <p:ph idx="1"/>
          </p:nvPr>
        </p:nvPicPr>
        <p:blipFill>
          <a:blip r:embed="rId2"/>
          <a:srcRect l="32544" t="3982" r="32642" b="70152"/>
          <a:stretch>
            <a:fillRect/>
          </a:stretch>
        </p:blipFill>
        <p:spPr>
          <a:xfrm>
            <a:off x="3042745" y="3373821"/>
            <a:ext cx="6114154" cy="2554014"/>
          </a:xfrm>
        </p:spPr>
      </p:pic>
      <p:sp>
        <p:nvSpPr>
          <p:cNvPr id="4" name="Oval 3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3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86910" y="2427890"/>
            <a:ext cx="4508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PESAN KONFIRMASI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pic>
        <p:nvPicPr>
          <p:cNvPr id="7" name="Content Placeholder 6" descr="1.jpg"/>
          <p:cNvPicPr>
            <a:picLocks noGrp="1" noChangeAspect="1"/>
          </p:cNvPicPr>
          <p:nvPr>
            <p:ph idx="1"/>
          </p:nvPr>
        </p:nvPicPr>
        <p:blipFill>
          <a:blip r:embed="rId2"/>
          <a:srcRect l="16679" t="19987" b="11036"/>
          <a:stretch>
            <a:fillRect/>
          </a:stretch>
        </p:blipFill>
        <p:spPr>
          <a:xfrm>
            <a:off x="2837794" y="3105806"/>
            <a:ext cx="6537464" cy="3042745"/>
          </a:xfrm>
        </p:spPr>
      </p:pic>
      <p:sp>
        <p:nvSpPr>
          <p:cNvPr id="4" name="Oval 3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4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86910" y="2427890"/>
            <a:ext cx="589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DATA TABLE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pic>
        <p:nvPicPr>
          <p:cNvPr id="7" name="Content Placeholder 6" descr="1.jpg"/>
          <p:cNvPicPr>
            <a:picLocks noGrp="1" noChangeAspect="1"/>
          </p:cNvPicPr>
          <p:nvPr>
            <p:ph idx="1"/>
          </p:nvPr>
        </p:nvPicPr>
        <p:blipFill>
          <a:blip r:embed="rId2"/>
          <a:srcRect t="12933" r="1794" b="11036"/>
          <a:stretch>
            <a:fillRect/>
          </a:stretch>
        </p:blipFill>
        <p:spPr>
          <a:xfrm>
            <a:off x="2353864" y="3153104"/>
            <a:ext cx="7026619" cy="3058510"/>
          </a:xfrm>
        </p:spPr>
      </p:pic>
      <p:sp>
        <p:nvSpPr>
          <p:cNvPr id="4" name="Oval 3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5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86910" y="2427890"/>
            <a:ext cx="3799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SEARCHING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FITUR – </a:t>
            </a:r>
            <a:r>
              <a:rPr lang="en-US" dirty="0" err="1" smtClean="0"/>
              <a:t>Fitur</a:t>
            </a:r>
            <a:r>
              <a:rPr lang="en-US" dirty="0" smtClean="0"/>
              <a:t> website</a:t>
            </a:r>
            <a:endParaRPr lang="en-US" dirty="0"/>
          </a:p>
        </p:txBody>
      </p:sp>
      <p:pic>
        <p:nvPicPr>
          <p:cNvPr id="7" name="Content Placeholder 6" descr="1.jpg"/>
          <p:cNvPicPr>
            <a:picLocks noGrp="1" noChangeAspect="1"/>
          </p:cNvPicPr>
          <p:nvPr>
            <p:ph idx="1"/>
          </p:nvPr>
        </p:nvPicPr>
        <p:blipFill>
          <a:blip r:embed="rId2"/>
          <a:srcRect t="81518" b="11820"/>
          <a:stretch>
            <a:fillRect/>
          </a:stretch>
        </p:blipFill>
        <p:spPr>
          <a:xfrm>
            <a:off x="2243505" y="4114801"/>
            <a:ext cx="7154987" cy="457199"/>
          </a:xfrm>
        </p:spPr>
      </p:pic>
      <p:sp>
        <p:nvSpPr>
          <p:cNvPr id="4" name="Oval 3"/>
          <p:cNvSpPr/>
          <p:nvPr/>
        </p:nvSpPr>
        <p:spPr>
          <a:xfrm>
            <a:off x="646386" y="2364828"/>
            <a:ext cx="851338" cy="8355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19808" y="2364828"/>
            <a:ext cx="9774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6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86910" y="2427890"/>
            <a:ext cx="3799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PAGINATION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f22378848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tf22378848</Template>
  <TotalTime>0</TotalTime>
  <Words>121</Words>
  <Application>Microsoft Office PowerPoint</Application>
  <PresentationFormat>Custom</PresentationFormat>
  <Paragraphs>48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tf22378848</vt:lpstr>
      <vt:lpstr>WEBSITE ONLINE SHOP</vt:lpstr>
      <vt:lpstr>Kelompok 5B </vt:lpstr>
      <vt:lpstr>LATAR BELAKANG</vt:lpstr>
      <vt:lpstr>FITUR – Fitur website</vt:lpstr>
      <vt:lpstr>FITUR – Fitur website</vt:lpstr>
      <vt:lpstr>FITUR – Fitur website</vt:lpstr>
      <vt:lpstr>FITUR – Fitur website</vt:lpstr>
      <vt:lpstr>FITUR – Fitur website</vt:lpstr>
      <vt:lpstr>FITUR – Fitur website</vt:lpstr>
      <vt:lpstr>FITUR – Fitur website</vt:lpstr>
      <vt:lpstr>FITUR – Fitur website</vt:lpstr>
      <vt:lpstr>FITUR – Fitur website</vt:lpstr>
      <vt:lpstr>FITUR – Fitur website</vt:lpstr>
      <vt:lpstr>DEMO WEB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2020-01-13T01:42:11Z</dcterms:created>
  <dcterms:modified xsi:type="dcterms:W3CDTF">2020-01-16T10:08:59Z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